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Slide 1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Introducción a Ciberseguridad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Analizar vulnerabilidades en sistemas informáticos.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Desarrollar estrategias de protección de datos personales.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Implementar medidas de seguridad contra ataques cibernéticos.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Monitorizar y responder a incidentes de seguridad en tiempo real.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Slide 2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Épica Digital en la Era Digital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Establecer políticas de privacidad y confidencialidad de datos.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Fomentar la conciencia sobre el uso responsable de la tecnología.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Desarrollar códigos de épica para profesionales de la tecnología.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Promover la transparencia en la recopilación y uso de datos personales.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Slide 3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Riesgos Cibernéticos Emergentes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Identificar y mitigar riesgos de ataques de phishing avanzados.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Proteger contra maleare y ransomware sofisticados.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Desarrollar estrategias para contrarrestar el espionaje cibernético.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Implementar soluciones de seguridad para dispositivos Io.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Slide 4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Seguridad de la Información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Implementar controles de acceso y autenticación seguros.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Desarrollar políticas de backup y recuperación de datos.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Proteger la información confidencial con cifrado avanzado.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Monitorizar y analizar registros de seguridad para detectar anomalías.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Slide 5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Ciberseguridad en la Nube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Evaluar y mitigar riesgos de seguridad en la nube.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Implementar controles de seguridad para infraestructuras en la nube.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Desarrollar estrategias de seguridad para datos en la nube.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Monitorizar y responder a incidentes de seguridad en la nube.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Slide 6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Educación en Ciberseguridad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Desarrollar programas de educación en ciberseguridad para empleados.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Fomentar la conciencia sobre el uso responsable de la tecnología.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Implementar simulacros de ataques cibernéticos para restinga.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Proporcionar recursos de aprendizaje continuo en ciberseguridad.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Slide 7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Tendencias en Ciberseguridad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Analizar tendencias de ataques cibernéticos emergentes.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Desarrollar estrategias para contrarrestar el uso de inteligencia artificial.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Implementar soluciones de seguridad para dispositivos móviles.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Investigar el uso de blockchain para mejorar la ciberseguridad.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Slide 8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Futuro de la Ciberseguridad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Desarrollar estrategias para contrarrestar el uso de tecnologías emergentes.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Implementar soluciones de seguridad para dispositivos Io.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 avanzados.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Investigar el uso de inteligencia artificial para mejorar la ciberseguridad.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TecCreate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Tema: Ciberseguridad y Ética Digital
Categoría: Área de Tecnología y Software
Referencia interna: ciberseguridad-etica-digital</dc:title>
  <dc:subject>Tema: Ciberseguridad y Ética Digital
Categoría: Área de Tecnología y Software
Referencia interna: ciberseguridad-etica-digital</dc:subject>
  <dc:creator>TecCreate</dc:creator>
  <cp:lastModifiedBy>TecCreate</cp:lastModifiedBy>
  <cp:revision>1</cp:revision>
  <dcterms:created xsi:type="dcterms:W3CDTF">2025-10-22T05:14:49Z</dcterms:created>
  <dcterms:modified xsi:type="dcterms:W3CDTF">2025-10-22T05:14:49Z</dcterms:modified>
</cp:coreProperties>
</file>